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02" r:id="rId20"/>
    <p:sldId id="507" r:id="rId21"/>
    <p:sldId id="504" r:id="rId22"/>
    <p:sldId id="503" r:id="rId23"/>
    <p:sldId id="505" r:id="rId24"/>
    <p:sldId id="331" r:id="rId25"/>
    <p:sldId id="487" r:id="rId26"/>
    <p:sldId id="333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9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51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them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list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559519"/>
              </p:ext>
            </p:extLst>
          </p:nvPr>
        </p:nvGraphicFramePr>
        <p:xfrm>
          <a:off x="685800" y="1295400"/>
          <a:ext cx="8153400" cy="47673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tin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TLKT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khớp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mẫu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gửi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NPL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phiếu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endParaRPr lang="en-US" sz="24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NCC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trễ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24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wash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màu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phẩm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mẫu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ban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đầu</a:t>
                      </a:r>
                      <a:endParaRPr lang="en-US" sz="2400" b="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do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endParaRPr lang="en-US" sz="24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7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ĐM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vượt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phép</a:t>
                      </a: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8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endParaRPr lang="en-US" sz="28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802858"/>
              </p:ext>
            </p:extLst>
          </p:nvPr>
        </p:nvGraphicFramePr>
        <p:xfrm>
          <a:off x="685800" y="1295400"/>
          <a:ext cx="8153400" cy="53441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tin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TLKT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khớp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mẫu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gửi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đổi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tài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liệu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chữ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hoặc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email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xác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sửa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NPL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phiếu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CM: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gửi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thêm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đúng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FOB: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NCC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trễ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 do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NCC. </a:t>
                      </a: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 do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trước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hoặc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gửi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bay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kịp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118624"/>
              </p:ext>
            </p:extLst>
          </p:nvPr>
        </p:nvGraphicFramePr>
        <p:xfrm>
          <a:off x="685800" y="1295400"/>
          <a:ext cx="8153400" cy="52873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wash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màu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phẩm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mẫu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ban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đầu</a:t>
                      </a:r>
                      <a:endParaRPr lang="en-US" sz="2000" b="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Font typeface="Arial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1800" kern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Làm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việc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lại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với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bên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wash </a:t>
                      </a:r>
                      <a:endParaRPr lang="en-US" sz="1800" kern="1200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Font typeface="Arial" pitchFamily="34" charset="0"/>
                        <a:buChar char="•"/>
                        <a:tabLst>
                          <a:tab pos="914400" algn="l"/>
                        </a:tabLs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Thương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lượng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được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chấp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do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CM: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nên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trừ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hợp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khả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PL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biệt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logo,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nhãn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chính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thẻ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bài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….</a:t>
                      </a: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FOB: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quyết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mọi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tuyệt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vì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ảnh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hưởng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chuyên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tin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cậy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741561"/>
              </p:ext>
            </p:extLst>
          </p:nvPr>
        </p:nvGraphicFramePr>
        <p:xfrm>
          <a:off x="685800" y="1295400"/>
          <a:ext cx="8153400" cy="52742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CM: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cố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nhỏ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viên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QLĐH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đổi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tìm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quyết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ngay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xảy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lỗi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nặng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ảnh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FOB: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vẫn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NCC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NPL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chậm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ảnh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hưởng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chịu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bay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7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…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15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830005"/>
              </p:ext>
            </p:extLst>
          </p:nvPr>
        </p:nvGraphicFramePr>
        <p:xfrm>
          <a:off x="685800" y="1295400"/>
          <a:ext cx="8153400" cy="53441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7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ĐM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vượt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phép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CM: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về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tăng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FOB: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chịu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nhiệm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tìm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quyết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8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kịp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endParaRPr lang="en-US" sz="24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tìm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quyết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chính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email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dời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Nếu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phía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ảnh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hưởng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dời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4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769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nữ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(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xanh</a:t>
            </a:r>
            <a:r>
              <a:rPr lang="en-US" sz="2800" dirty="0" smtClean="0"/>
              <a:t>)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CĐ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, </a:t>
            </a:r>
            <a:r>
              <a:rPr lang="en-US" sz="2800" dirty="0" err="1" smtClean="0"/>
              <a:t>em</a:t>
            </a:r>
            <a:r>
              <a:rPr lang="en-US" sz="2800" dirty="0" smtClean="0"/>
              <a:t> </a:t>
            </a:r>
            <a:r>
              <a:rPr lang="en-US" sz="2800" dirty="0" err="1" smtClean="0"/>
              <a:t>hãy</a:t>
            </a:r>
            <a:r>
              <a:rPr lang="en-US" sz="2800" dirty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may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(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 smtClean="0"/>
              <a:t>xuất</a:t>
            </a:r>
            <a:r>
              <a:rPr lang="en-US" sz="2800" dirty="0" smtClean="0"/>
              <a:t>),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75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4935</TotalTime>
  <Words>1853</Words>
  <Application>Microsoft Office PowerPoint</Application>
  <PresentationFormat>On-screen Show (4:3)</PresentationFormat>
  <Paragraphs>175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275</cp:revision>
  <dcterms:created xsi:type="dcterms:W3CDTF">2013-12-02T23:45:18Z</dcterms:created>
  <dcterms:modified xsi:type="dcterms:W3CDTF">2020-06-17T10:12:23Z</dcterms:modified>
</cp:coreProperties>
</file>